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A2794-025F-43BC-8355-C0510D09D4EA}" type="datetimeFigureOut">
              <a:rPr lang="en-US" smtClean="0"/>
              <a:t>8/12/20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8E58B-58D1-4D93-9C9A-9B0131FA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168B7B-AE68-47ED-8D9D-11D794AD3B8D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1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4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94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34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4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38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5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5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5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0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B73DEF8-7A2A-4C53-9AAD-C58474B37FB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F8360E0-7F66-4F81-9289-A174A87F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093" y="1291711"/>
            <a:ext cx="9144000" cy="2387600"/>
          </a:xfrm>
        </p:spPr>
        <p:txBody>
          <a:bodyPr/>
          <a:lstStyle/>
          <a:p>
            <a:r>
              <a:rPr lang="en-US" dirty="0"/>
              <a:t>How Working on Uhuru Changed My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48" y="445586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Prof. Lynn Cominsky</a:t>
            </a:r>
          </a:p>
          <a:p>
            <a:r>
              <a:rPr lang="en-US" sz="3600" dirty="0"/>
              <a:t>Sonoma State University</a:t>
            </a:r>
          </a:p>
          <a:p>
            <a:r>
              <a:rPr lang="en-US" sz="3600" dirty="0"/>
              <a:t>May 30, 2019</a:t>
            </a:r>
          </a:p>
        </p:txBody>
      </p:sp>
      <p:pic>
        <p:nvPicPr>
          <p:cNvPr id="1026" name="Picture 2" descr="http://phys-astro.sonoma.edu/BruceMedalists/Giacconi/giacco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93" y="1030309"/>
            <a:ext cx="1874363" cy="24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7" t="14686" r="14857"/>
          <a:stretch/>
        </p:blipFill>
        <p:spPr>
          <a:xfrm>
            <a:off x="9517487" y="3622649"/>
            <a:ext cx="1930044" cy="26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000"/>
              <a:t>Harvard -Smithsonian Center for Astrophysics (1975-1977)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7752" y="2308953"/>
            <a:ext cx="10984606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First data aide hired to help analyze data from Uhuru in </a:t>
            </a:r>
            <a:r>
              <a:rPr lang="en-US" altLang="en-US" dirty="0" err="1"/>
              <a:t>Giacconi’s</a:t>
            </a:r>
            <a:r>
              <a:rPr lang="en-US" altLang="en-US" dirty="0"/>
              <a:t> group</a:t>
            </a:r>
          </a:p>
        </p:txBody>
      </p:sp>
      <p:pic>
        <p:nvPicPr>
          <p:cNvPr id="7172" name="Picture 5" descr="60 Garden 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82925"/>
            <a:ext cx="2590800" cy="202247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7" descr="artist concept of Uhu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661" y="2913062"/>
            <a:ext cx="1912938" cy="2362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11" descr="jones-forman-l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4" y="2691683"/>
            <a:ext cx="2509011" cy="371679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7644999" y="5823671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Drs. Bill Forman and Christine Jones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1485900" y="5214938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60 Garden Street Cambridge, 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35216" y="2913062"/>
            <a:ext cx="1030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Uhuru (aka SAS-A)</a:t>
            </a:r>
          </a:p>
        </p:txBody>
      </p:sp>
    </p:spTree>
    <p:extLst>
      <p:ext uri="{BB962C8B-B14F-4D97-AF65-F5344CB8AC3E}">
        <p14:creationId xmlns:p14="http://schemas.microsoft.com/office/powerpoint/2010/main" val="12986400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transient x-ray sources in the galactic plane using Uhuru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8"/>
          <a:stretch/>
        </p:blipFill>
        <p:spPr>
          <a:xfrm>
            <a:off x="838200" y="2356834"/>
            <a:ext cx="9070902" cy="4048990"/>
          </a:xfrm>
        </p:spPr>
      </p:pic>
      <p:cxnSp>
        <p:nvCxnSpPr>
          <p:cNvPr id="10" name="Straight Connector 9"/>
          <p:cNvCxnSpPr/>
          <p:nvPr/>
        </p:nvCxnSpPr>
        <p:spPr>
          <a:xfrm>
            <a:off x="9163050" y="2838450"/>
            <a:ext cx="0" cy="306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622738" y="2838450"/>
            <a:ext cx="16904" cy="306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622738" y="2838450"/>
            <a:ext cx="7540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22738" y="5905500"/>
            <a:ext cx="7540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87449" y="2838450"/>
            <a:ext cx="2343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still have the original binder with all the plots of all the galactic plane sources (and then some)!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1989" y="3129566"/>
            <a:ext cx="160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GX17+2</a:t>
            </a:r>
          </a:p>
        </p:txBody>
      </p:sp>
    </p:spTree>
    <p:extLst>
      <p:ext uri="{BB962C8B-B14F-4D97-AF65-F5344CB8AC3E}">
        <p14:creationId xmlns:p14="http://schemas.microsoft.com/office/powerpoint/2010/main" val="176869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only paper I co-authored with </a:t>
            </a:r>
            <a:r>
              <a:rPr lang="en-US" dirty="0" err="1"/>
              <a:t>Giacconi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27"/>
          <a:stretch/>
        </p:blipFill>
        <p:spPr>
          <a:xfrm>
            <a:off x="1455312" y="2307204"/>
            <a:ext cx="8972429" cy="42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2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rest is (my personal) 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Giacconi’s</a:t>
            </a:r>
            <a:r>
              <a:rPr lang="en-US" dirty="0"/>
              <a:t> group at </a:t>
            </a:r>
            <a:r>
              <a:rPr lang="en-US" dirty="0" err="1"/>
              <a:t>CfA</a:t>
            </a:r>
            <a:r>
              <a:rPr lang="en-US" dirty="0"/>
              <a:t> was where I met my first woman science mentor (Christine Jones) and where I had an amazing opportunity to mentor others (Meg </a:t>
            </a:r>
            <a:r>
              <a:rPr lang="en-US" dirty="0" err="1"/>
              <a:t>Urry</a:t>
            </a:r>
            <a:r>
              <a:rPr lang="en-US" dirty="0"/>
              <a:t>, Peter </a:t>
            </a:r>
            <a:r>
              <a:rPr lang="en-US" dirty="0" err="1"/>
              <a:t>Saulson</a:t>
            </a:r>
            <a:r>
              <a:rPr lang="en-US" dirty="0"/>
              <a:t>)</a:t>
            </a:r>
          </a:p>
          <a:p>
            <a:r>
              <a:rPr lang="en-US" dirty="0"/>
              <a:t>I was encouraged to be an author on three papers during my 2.5 years at SAO – two as first authors + the 4U catalog</a:t>
            </a:r>
          </a:p>
          <a:p>
            <a:r>
              <a:rPr lang="en-US" dirty="0"/>
              <a:t>Work on the 4U catalog led to discovery (at MIT as a first-year grad student) of the first transient X-ray pulsar (4U0115+63)</a:t>
            </a:r>
          </a:p>
          <a:p>
            <a:r>
              <a:rPr lang="en-US" dirty="0"/>
              <a:t>I fell in love with the X-ray Universe and grabbed the chance to do “science fiction for a living” </a:t>
            </a:r>
          </a:p>
          <a:p>
            <a:r>
              <a:rPr lang="en-US" dirty="0"/>
              <a:t>And it was all possible because I answered a job ad for a “data aide” when I graduated from college in January 1975….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7783" y="5826452"/>
            <a:ext cx="6009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 Riccardo!</a:t>
            </a:r>
            <a:endParaRPr lang="en-US" sz="5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</TotalTime>
  <Words>245</Words>
  <Application>Microsoft Macintosh PowerPoint</Application>
  <PresentationFormat>Widescreen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Tahoma</vt:lpstr>
      <vt:lpstr>Wingdings 3</vt:lpstr>
      <vt:lpstr>Ion Boardroom</vt:lpstr>
      <vt:lpstr>How Working on Uhuru Changed My Life</vt:lpstr>
      <vt:lpstr>Harvard -Smithsonian Center for Astrophysics (1975-1977)</vt:lpstr>
      <vt:lpstr>Analyzing transient x-ray sources in the galactic plane using Uhuru data</vt:lpstr>
      <vt:lpstr>The only paper I co-authored with Giacconi</vt:lpstr>
      <vt:lpstr>And the rest is (my personal) history…</vt:lpstr>
    </vt:vector>
  </TitlesOfParts>
  <Company>Sonoma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Cominsky</dc:creator>
  <cp:lastModifiedBy>Murphy, Cathryn</cp:lastModifiedBy>
  <cp:revision>9</cp:revision>
  <dcterms:created xsi:type="dcterms:W3CDTF">2019-05-16T23:44:33Z</dcterms:created>
  <dcterms:modified xsi:type="dcterms:W3CDTF">2020-08-12T13:33:08Z</dcterms:modified>
</cp:coreProperties>
</file>